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6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5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courses.azurewebsites.net/PY350" TargetMode="External"/><Relationship Id="rId2" Type="http://schemas.openxmlformats.org/officeDocument/2006/relationships/hyperlink" Target="https://pythoncourses.azurewebsites.net/PY1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ythoncourses.azurewebsites.net/PY0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for Data 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Lunch Break:</a:t>
            </a:r>
          </a:p>
          <a:p>
            <a:pPr lvl="1"/>
            <a:r>
              <a:rPr lang="en-US" dirty="0"/>
              <a:t>Monday-Thursday: </a:t>
            </a:r>
            <a:r>
              <a:rPr lang="en-US" i="1" dirty="0"/>
              <a:t>12:30pm~1:30am</a:t>
            </a:r>
          </a:p>
          <a:p>
            <a:pPr lvl="1"/>
            <a:r>
              <a:rPr lang="en-US" dirty="0"/>
              <a:t>Friday: </a:t>
            </a:r>
            <a:r>
              <a:rPr lang="en-US" i="1" dirty="0"/>
              <a:t>12:30pm~2:30pm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pPr lvl="1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A792-5E32-4E1F-953C-09496C26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D29E1-21C4-4E87-9292-8F2AFF1F8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Essential: </a:t>
            </a:r>
            <a:r>
              <a:rPr lang="en-US" dirty="0">
                <a:hlinkClick r:id="rId2"/>
              </a:rPr>
              <a:t>https://PythonCourses.azurewebsites.net/PY101</a:t>
            </a:r>
            <a:endParaRPr lang="en-US" dirty="0"/>
          </a:p>
          <a:p>
            <a:r>
              <a:rPr lang="en-US" dirty="0"/>
              <a:t>Python Advanced: </a:t>
            </a:r>
            <a:r>
              <a:rPr lang="en-US" dirty="0">
                <a:hlinkClick r:id="rId3"/>
              </a:rPr>
              <a:t>https://PythonCourses.azurewebsites.net/PY350</a:t>
            </a:r>
            <a:endParaRPr lang="en-US" dirty="0"/>
          </a:p>
          <a:p>
            <a:r>
              <a:rPr lang="en-US" dirty="0"/>
              <a:t>Data Analytics: </a:t>
            </a:r>
            <a:r>
              <a:rPr lang="en-US" dirty="0">
                <a:hlinkClick r:id="rId4"/>
              </a:rPr>
              <a:t>https://PythonCourses.azurewebsites.net/PY010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90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109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Python for Data Science</vt:lpstr>
      <vt:lpstr>Class Schedule</vt:lpstr>
      <vt:lpstr>Your Instructor</vt:lpstr>
      <vt:lpstr>Related Courses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8</cp:lastModifiedBy>
  <cp:revision>43</cp:revision>
  <dcterms:created xsi:type="dcterms:W3CDTF">2016-07-25T18:28:04Z</dcterms:created>
  <dcterms:modified xsi:type="dcterms:W3CDTF">2024-02-18T23:49:03Z</dcterms:modified>
</cp:coreProperties>
</file>