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169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50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29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26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24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5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0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6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88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51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51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7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courses.azurewebsites.net/PY350" TargetMode="External"/><Relationship Id="rId2" Type="http://schemas.openxmlformats.org/officeDocument/2006/relationships/hyperlink" Target="https://pythoncourses.azurewebsites.net/PY10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ythoncourses.azurewebsites.net/PY01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Science with Python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Duration: </a:t>
            </a:r>
            <a:r>
              <a:rPr lang="en-US" i="1" dirty="0"/>
              <a:t>3 Days</a:t>
            </a:r>
          </a:p>
          <a:p>
            <a:r>
              <a:rPr lang="en-US" dirty="0"/>
              <a:t>Training Hour: </a:t>
            </a:r>
            <a:r>
              <a:rPr lang="en-US" i="1" dirty="0"/>
              <a:t>9am ~ 5pm</a:t>
            </a:r>
          </a:p>
          <a:p>
            <a:r>
              <a:rPr lang="en-US" dirty="0"/>
              <a:t>Lunch Break:</a:t>
            </a:r>
          </a:p>
          <a:p>
            <a:pPr lvl="1"/>
            <a:r>
              <a:rPr lang="en-US" dirty="0"/>
              <a:t>Monday-Thursday: </a:t>
            </a:r>
            <a:r>
              <a:rPr lang="en-US" i="1" dirty="0"/>
              <a:t>12:30pm~1:30am</a:t>
            </a:r>
          </a:p>
          <a:p>
            <a:pPr lvl="1"/>
            <a:r>
              <a:rPr lang="en-US" dirty="0"/>
              <a:t>Friday: </a:t>
            </a:r>
            <a:r>
              <a:rPr lang="en-US" i="1" dirty="0"/>
              <a:t>12:30pm~2:30pm</a:t>
            </a:r>
          </a:p>
          <a:p>
            <a:r>
              <a:rPr lang="en-US" dirty="0"/>
              <a:t>Short Breaks:</a:t>
            </a:r>
          </a:p>
          <a:p>
            <a:pPr lvl="1"/>
            <a:r>
              <a:rPr lang="en-US" dirty="0"/>
              <a:t>Morning: </a:t>
            </a:r>
            <a:r>
              <a:rPr lang="en-US" i="1" dirty="0"/>
              <a:t>10:30am~10:45am</a:t>
            </a:r>
          </a:p>
          <a:p>
            <a:pPr lvl="1"/>
            <a:r>
              <a:rPr lang="en-US" dirty="0"/>
              <a:t>Afternoon: </a:t>
            </a:r>
            <a:r>
              <a:rPr lang="en-US" i="1" dirty="0"/>
              <a:t>3:30pm~3:45pm</a:t>
            </a:r>
          </a:p>
          <a:p>
            <a:pPr lvl="1"/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LENG Chee Kong</a:t>
            </a:r>
          </a:p>
          <a:p>
            <a:r>
              <a:rPr lang="en-US" dirty="0"/>
              <a:t>ckleng1964@gmail.com</a:t>
            </a:r>
          </a:p>
          <a:p>
            <a:r>
              <a:rPr lang="en-US" dirty="0"/>
              <a:t>019-21333329</a:t>
            </a:r>
          </a:p>
          <a:p>
            <a:r>
              <a:rPr lang="en-US" dirty="0"/>
              <a:t>https://my.linkedin.com/in/chee-kong-leng/en-us</a:t>
            </a:r>
          </a:p>
        </p:txBody>
      </p:sp>
    </p:spTree>
    <p:extLst>
      <p:ext uri="{BB962C8B-B14F-4D97-AF65-F5344CB8AC3E}">
        <p14:creationId xmlns:p14="http://schemas.microsoft.com/office/powerpoint/2010/main" val="1750939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0A792-5E32-4E1F-953C-09496C262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D29E1-21C4-4E87-9292-8F2AFF1F8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Essential: </a:t>
            </a:r>
            <a:r>
              <a:rPr lang="en-US" dirty="0">
                <a:hlinkClick r:id="rId2"/>
              </a:rPr>
              <a:t>https://PythonCourses.azurewebsites.net/PY101</a:t>
            </a:r>
            <a:endParaRPr lang="en-US" dirty="0"/>
          </a:p>
          <a:p>
            <a:r>
              <a:rPr lang="en-US" dirty="0"/>
              <a:t>Python Advanced: </a:t>
            </a:r>
            <a:r>
              <a:rPr lang="en-US" dirty="0">
                <a:hlinkClick r:id="rId3"/>
              </a:rPr>
              <a:t>https://PythonCourses.azurewebsites.net/PY350</a:t>
            </a:r>
            <a:endParaRPr lang="en-US" dirty="0"/>
          </a:p>
          <a:p>
            <a:r>
              <a:rPr lang="en-US" dirty="0"/>
              <a:t>Data Analytics: </a:t>
            </a:r>
            <a:r>
              <a:rPr lang="en-US" dirty="0">
                <a:hlinkClick r:id="rId4"/>
              </a:rPr>
              <a:t>https://PythonCourses.azurewebsites.net/PY010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490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109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Data Science with Python</vt:lpstr>
      <vt:lpstr>Class Schedule</vt:lpstr>
      <vt:lpstr>Your Instructor</vt:lpstr>
      <vt:lpstr>Related Courses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Staff05</cp:lastModifiedBy>
  <cp:revision>42</cp:revision>
  <dcterms:created xsi:type="dcterms:W3CDTF">2016-07-25T18:28:04Z</dcterms:created>
  <dcterms:modified xsi:type="dcterms:W3CDTF">2023-06-18T16:01:50Z</dcterms:modified>
</cp:coreProperties>
</file>