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2" r:id="rId5"/>
    <p:sldId id="274" r:id="rId6"/>
    <p:sldId id="259" r:id="rId7"/>
    <p:sldId id="266" r:id="rId8"/>
    <p:sldId id="267" r:id="rId9"/>
    <p:sldId id="268" r:id="rId10"/>
    <p:sldId id="260" r:id="rId11"/>
    <p:sldId id="261" r:id="rId12"/>
    <p:sldId id="262" r:id="rId13"/>
    <p:sldId id="263" r:id="rId14"/>
    <p:sldId id="270" r:id="rId15"/>
    <p:sldId id="265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he Python Logo | Python Software Foundation">
            <a:extLst>
              <a:ext uri="{FF2B5EF4-FFF2-40B4-BE49-F238E27FC236}">
                <a16:creationId xmlns:a16="http://schemas.microsoft.com/office/drawing/2014/main" id="{FAEE7DE5-C147-4939-AA8B-E5E5D6EB17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0"/>
            <a:ext cx="1463040" cy="49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mindfiresolutions.usa/python-7-important-reasons-why-you-should-use-python-5801a98a0d0b#:~:text=Python%20is%20a%20general%20purpose,care%20of%20common%20programming%20task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Python for Big Data &amp; Analytics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  <p:pic>
        <p:nvPicPr>
          <p:cNvPr id="5" name="Picture 2" descr="The Python Logo | Python Software Foundation">
            <a:extLst>
              <a:ext uri="{FF2B5EF4-FFF2-40B4-BE49-F238E27FC236}">
                <a16:creationId xmlns:a16="http://schemas.microsoft.com/office/drawing/2014/main" id="{E7A3611B-168F-427D-9686-97B29E395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91"/>
          <a:stretch/>
        </p:blipFill>
        <p:spPr bwMode="auto">
          <a:xfrm>
            <a:off x="2010645" y="2421766"/>
            <a:ext cx="1408416" cy="137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If-Then-Else</a:t>
            </a:r>
          </a:p>
          <a:p>
            <a:r>
              <a:rPr lang="en-US" dirty="0" err="1"/>
              <a:t>Elif</a:t>
            </a:r>
            <a:endParaRPr lang="en-US" dirty="0"/>
          </a:p>
          <a:p>
            <a:r>
              <a:rPr lang="en-US" dirty="0"/>
              <a:t>For-Loop</a:t>
            </a:r>
          </a:p>
          <a:p>
            <a:r>
              <a:rPr lang="en-US" dirty="0"/>
              <a:t>While-Loop</a:t>
            </a:r>
          </a:p>
          <a:p>
            <a:r>
              <a:rPr lang="en-US" dirty="0"/>
              <a:t>Break, Continue, Pass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5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Block</a:t>
            </a:r>
          </a:p>
          <a:p>
            <a:r>
              <a:rPr lang="en-US" dirty="0"/>
              <a:t>Parameters and Arguments</a:t>
            </a:r>
          </a:p>
          <a:p>
            <a:r>
              <a:rPr lang="en-US" dirty="0"/>
              <a:t>Namespaces</a:t>
            </a:r>
          </a:p>
          <a:p>
            <a:r>
              <a:rPr lang="en-US" dirty="0"/>
              <a:t>Module and Importing</a:t>
            </a:r>
          </a:p>
        </p:txBody>
      </p:sp>
    </p:spTree>
    <p:extLst>
      <p:ext uri="{BB962C8B-B14F-4D97-AF65-F5344CB8AC3E}">
        <p14:creationId xmlns:p14="http://schemas.microsoft.com/office/powerpoint/2010/main" val="3820209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 File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opening and reading</a:t>
            </a:r>
          </a:p>
          <a:p>
            <a:r>
              <a:rPr lang="en-US" dirty="0"/>
              <a:t>File writing and appending</a:t>
            </a:r>
          </a:p>
          <a:p>
            <a:r>
              <a:rPr lang="en-US" dirty="0"/>
              <a:t>File Closing</a:t>
            </a:r>
          </a:p>
          <a:p>
            <a:r>
              <a:rPr lang="en-US" dirty="0"/>
              <a:t>The with method</a:t>
            </a:r>
          </a:p>
        </p:txBody>
      </p:sp>
    </p:spTree>
    <p:extLst>
      <p:ext uri="{BB962C8B-B14F-4D97-AF65-F5344CB8AC3E}">
        <p14:creationId xmlns:p14="http://schemas.microsoft.com/office/powerpoint/2010/main" val="406670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 match method</a:t>
            </a:r>
          </a:p>
          <a:p>
            <a:r>
              <a:rPr lang="en-US" dirty="0"/>
              <a:t>The RE search method</a:t>
            </a:r>
          </a:p>
          <a:p>
            <a:r>
              <a:rPr lang="en-US" dirty="0"/>
              <a:t>The RE </a:t>
            </a:r>
            <a:r>
              <a:rPr lang="en-US" dirty="0" err="1"/>
              <a:t>findall</a:t>
            </a:r>
            <a:r>
              <a:rPr lang="en-US" dirty="0"/>
              <a:t> method</a:t>
            </a:r>
          </a:p>
          <a:p>
            <a:r>
              <a:rPr lang="en-US" dirty="0"/>
              <a:t>The RE sub method</a:t>
            </a:r>
          </a:p>
        </p:txBody>
      </p:sp>
    </p:spTree>
    <p:extLst>
      <p:ext uri="{BB962C8B-B14F-4D97-AF65-F5344CB8AC3E}">
        <p14:creationId xmlns:p14="http://schemas.microsoft.com/office/powerpoint/2010/main" val="354727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List, Set, Dictionary comprehensions</a:t>
            </a:r>
          </a:p>
          <a:p>
            <a:r>
              <a:rPr lang="en-US" dirty="0"/>
              <a:t>Lambda Functions</a:t>
            </a:r>
          </a:p>
          <a:p>
            <a:r>
              <a:rPr lang="en-US" dirty="0"/>
              <a:t>Map, Filter, Reduce</a:t>
            </a:r>
          </a:p>
        </p:txBody>
      </p:sp>
    </p:spTree>
    <p:extLst>
      <p:ext uri="{BB962C8B-B14F-4D97-AF65-F5344CB8AC3E}">
        <p14:creationId xmlns:p14="http://schemas.microsoft.com/office/powerpoint/2010/main" val="105577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and MySQL (Optional)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MySQL/MS-SQL Server</a:t>
            </a:r>
          </a:p>
          <a:p>
            <a:r>
              <a:rPr lang="en-US" dirty="0"/>
              <a:t>Create test database</a:t>
            </a:r>
          </a:p>
          <a:p>
            <a:r>
              <a:rPr lang="en-US" dirty="0"/>
              <a:t>DQL and DML</a:t>
            </a:r>
          </a:p>
        </p:txBody>
      </p:sp>
    </p:spTree>
    <p:extLst>
      <p:ext uri="{BB962C8B-B14F-4D97-AF65-F5344CB8AC3E}">
        <p14:creationId xmlns:p14="http://schemas.microsoft.com/office/powerpoint/2010/main" val="2003412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1213-9C95-4E2A-AACF-DDDBB5B14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Analytics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CCEC8-A24D-430B-AAF5-EAC0145E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endParaRPr lang="en-US" dirty="0"/>
          </a:p>
          <a:p>
            <a:r>
              <a:rPr lang="en-US" dirty="0"/>
              <a:t>Pandas</a:t>
            </a:r>
          </a:p>
          <a:p>
            <a:r>
              <a:rPr lang="en-US" dirty="0"/>
              <a:t>Matplotlib</a:t>
            </a:r>
          </a:p>
        </p:txBody>
      </p:sp>
    </p:spTree>
    <p:extLst>
      <p:ext uri="{BB962C8B-B14F-4D97-AF65-F5344CB8AC3E}">
        <p14:creationId xmlns:p14="http://schemas.microsoft.com/office/powerpoint/2010/main" val="75736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2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Necessary Software</a:t>
            </a:r>
          </a:p>
          <a:p>
            <a:pPr lvl="1"/>
            <a:r>
              <a:rPr lang="en-US" dirty="0"/>
              <a:t>Interpreter</a:t>
            </a:r>
          </a:p>
          <a:p>
            <a:pPr lvl="1"/>
            <a:r>
              <a:rPr lang="en-US" dirty="0"/>
              <a:t>IDE</a:t>
            </a:r>
          </a:p>
          <a:p>
            <a:r>
              <a:rPr lang="en-US" dirty="0"/>
              <a:t>Python Scripts</a:t>
            </a:r>
          </a:p>
          <a:p>
            <a:r>
              <a:rPr lang="en-US" dirty="0"/>
              <a:t>Python Argument Passing</a:t>
            </a:r>
          </a:p>
          <a:p>
            <a:r>
              <a:rPr lang="en-US" dirty="0"/>
              <a:t>User Input</a:t>
            </a:r>
          </a:p>
          <a:p>
            <a:r>
              <a:rPr lang="en-US" dirty="0"/>
              <a:t>Getting Help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8BA2-BCC5-40EB-8EB0-8857710C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2C6D-1C8A-4AFB-8FC1-B2276E4B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Reasons Why You Must Consider Writing Software Applications in Python:</a:t>
            </a:r>
          </a:p>
          <a:p>
            <a:pPr lvl="1"/>
            <a:r>
              <a:rPr lang="en-US" dirty="0"/>
              <a:t>Readable and Maintainable Code</a:t>
            </a:r>
          </a:p>
          <a:p>
            <a:pPr lvl="1"/>
            <a:r>
              <a:rPr lang="en-US" dirty="0"/>
              <a:t>Multiple Programming Paradigms</a:t>
            </a:r>
          </a:p>
          <a:p>
            <a:pPr lvl="1"/>
            <a:r>
              <a:rPr lang="en-US" dirty="0"/>
              <a:t>Compatible with Major Platforms and Systems</a:t>
            </a:r>
          </a:p>
          <a:p>
            <a:pPr lvl="1"/>
            <a:r>
              <a:rPr lang="en-US" dirty="0"/>
              <a:t>Robust Standard Library</a:t>
            </a:r>
          </a:p>
          <a:p>
            <a:pPr lvl="1"/>
            <a:r>
              <a:rPr lang="en-US" dirty="0"/>
              <a:t>Many Open Source Frameworks and Tools</a:t>
            </a:r>
          </a:p>
          <a:p>
            <a:pPr lvl="1"/>
            <a:r>
              <a:rPr lang="en-US" dirty="0"/>
              <a:t>Simplify Complex Software Development</a:t>
            </a:r>
          </a:p>
          <a:p>
            <a:pPr lvl="1"/>
            <a:r>
              <a:rPr lang="en-US" dirty="0"/>
              <a:t>Adopt Test Driven Development</a:t>
            </a:r>
          </a:p>
          <a:p>
            <a:r>
              <a:rPr lang="en-US" dirty="0"/>
              <a:t>Source: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https://medium.com/@mindfiresolutions.usa/python-7-important-reasons-why-you-should-use-python-5801a98a0d0b#:~:text=Python%20is%20a%20general%20purpose,care%20of%20common%20programming%20tasks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0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Variables</a:t>
            </a:r>
          </a:p>
          <a:p>
            <a:r>
              <a:rPr lang="en-US" dirty="0"/>
              <a:t>Python Keywords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Immutable</a:t>
            </a:r>
          </a:p>
          <a:p>
            <a:r>
              <a:rPr lang="en-US" dirty="0"/>
              <a:t>Numbers and Math operations</a:t>
            </a:r>
          </a:p>
          <a:p>
            <a:r>
              <a:rPr lang="en-US" dirty="0"/>
              <a:t>Boolean and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59236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  <a:p>
            <a:pPr lvl="1"/>
            <a:r>
              <a:rPr lang="en-US" dirty="0"/>
              <a:t>Declaring Strings</a:t>
            </a:r>
          </a:p>
          <a:p>
            <a:pPr lvl="1"/>
            <a:r>
              <a:rPr lang="en-US" dirty="0"/>
              <a:t>Multiline Strings</a:t>
            </a:r>
          </a:p>
          <a:p>
            <a:pPr lvl="1"/>
            <a:r>
              <a:rPr lang="en-US" dirty="0"/>
              <a:t>String Methods</a:t>
            </a:r>
          </a:p>
          <a:p>
            <a:pPr lvl="1"/>
            <a:r>
              <a:rPr lang="en-US" dirty="0"/>
              <a:t>String operations and formatting</a:t>
            </a:r>
          </a:p>
          <a:p>
            <a:pPr lvl="1"/>
            <a:r>
              <a:rPr lang="en-US" dirty="0"/>
              <a:t>String Slices</a:t>
            </a:r>
          </a:p>
          <a:p>
            <a:pPr lvl="1"/>
            <a:r>
              <a:rPr lang="en-US" dirty="0"/>
              <a:t>Split String</a:t>
            </a:r>
          </a:p>
        </p:txBody>
      </p:sp>
    </p:spTree>
    <p:extLst>
      <p:ext uri="{BB962C8B-B14F-4D97-AF65-F5344CB8AC3E}">
        <p14:creationId xmlns:p14="http://schemas.microsoft.com/office/powerpoint/2010/main" val="323957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List Methods</a:t>
            </a:r>
          </a:p>
          <a:p>
            <a:pPr lvl="1"/>
            <a:r>
              <a:rPr lang="en-US" dirty="0"/>
              <a:t>List Slices</a:t>
            </a:r>
          </a:p>
          <a:p>
            <a:r>
              <a:rPr lang="en-US" dirty="0"/>
              <a:t>Tuples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Tuple Methods</a:t>
            </a:r>
          </a:p>
        </p:txBody>
      </p:sp>
    </p:spTree>
    <p:extLst>
      <p:ext uri="{BB962C8B-B14F-4D97-AF65-F5344CB8AC3E}">
        <p14:creationId xmlns:p14="http://schemas.microsoft.com/office/powerpoint/2010/main" val="23007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Set Methods</a:t>
            </a:r>
          </a:p>
          <a:p>
            <a:r>
              <a:rPr lang="en-US" dirty="0"/>
              <a:t>Dictionary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Dictionary Methods</a:t>
            </a:r>
          </a:p>
          <a:p>
            <a:endParaRPr lang="en-US" dirty="0"/>
          </a:p>
          <a:p>
            <a:r>
              <a:rPr lang="en-US" dirty="0"/>
              <a:t>Converting between Data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5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340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Using Python for Big Data &amp; Analytics</vt:lpstr>
      <vt:lpstr>Class Schedule</vt:lpstr>
      <vt:lpstr>Your Instructor</vt:lpstr>
      <vt:lpstr>Getting Started with Python</vt:lpstr>
      <vt:lpstr>Why Use Python?</vt:lpstr>
      <vt:lpstr>Python Data Types</vt:lpstr>
      <vt:lpstr>Python Data Types (Cont…)</vt:lpstr>
      <vt:lpstr>Python Data Types (Cont…)</vt:lpstr>
      <vt:lpstr>Python Data Types (Cont…)</vt:lpstr>
      <vt:lpstr>Python Control Flow</vt:lpstr>
      <vt:lpstr>Python Functions</vt:lpstr>
      <vt:lpstr>Python Basic File Operations</vt:lpstr>
      <vt:lpstr>Python Regular Expressions</vt:lpstr>
      <vt:lpstr>More Advanced Topics</vt:lpstr>
      <vt:lpstr>Python and MySQL (Optional)</vt:lpstr>
      <vt:lpstr>Analytics Tools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Staff01</cp:lastModifiedBy>
  <cp:revision>36</cp:revision>
  <dcterms:created xsi:type="dcterms:W3CDTF">2016-07-25T18:28:04Z</dcterms:created>
  <dcterms:modified xsi:type="dcterms:W3CDTF">2023-11-13T23:31:05Z</dcterms:modified>
</cp:coreProperties>
</file>