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4" r:id="rId5"/>
    <p:sldId id="272" r:id="rId6"/>
    <p:sldId id="259" r:id="rId7"/>
    <p:sldId id="266" r:id="rId8"/>
    <p:sldId id="267" r:id="rId9"/>
    <p:sldId id="268" r:id="rId10"/>
    <p:sldId id="260" r:id="rId11"/>
    <p:sldId id="269" r:id="rId12"/>
    <p:sldId id="261" r:id="rId13"/>
    <p:sldId id="262" r:id="rId14"/>
    <p:sldId id="263" r:id="rId15"/>
    <p:sldId id="264" r:id="rId16"/>
    <p:sldId id="270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6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courses.azurewebsites.net/PY350" TargetMode="External"/><Relationship Id="rId2" Type="http://schemas.openxmlformats.org/officeDocument/2006/relationships/hyperlink" Target="https://pythoncourses.azurewebsites.net/PY1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Python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If-Then-Else</a:t>
            </a:r>
          </a:p>
          <a:p>
            <a:r>
              <a:rPr lang="en-US" dirty="0" err="1"/>
              <a:t>Elif</a:t>
            </a:r>
            <a:endParaRPr lang="en-US" dirty="0"/>
          </a:p>
          <a:p>
            <a:r>
              <a:rPr lang="en-US" dirty="0"/>
              <a:t>For-Loop</a:t>
            </a:r>
          </a:p>
          <a:p>
            <a:r>
              <a:rPr lang="en-US" dirty="0"/>
              <a:t>While-Loop</a:t>
            </a:r>
          </a:p>
          <a:p>
            <a:r>
              <a:rPr lang="en-US" dirty="0"/>
              <a:t>Break, Continue, Pass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5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exception?</a:t>
            </a:r>
          </a:p>
          <a:p>
            <a:r>
              <a:rPr lang="en-US" dirty="0"/>
              <a:t>Is Exception Failure?</a:t>
            </a:r>
          </a:p>
          <a:p>
            <a:r>
              <a:rPr lang="en-US" dirty="0"/>
              <a:t>When to use Exception Handling?</a:t>
            </a:r>
          </a:p>
          <a:p>
            <a:r>
              <a:rPr lang="en-US" dirty="0"/>
              <a:t>The Finally</a:t>
            </a:r>
          </a:p>
        </p:txBody>
      </p:sp>
    </p:spTree>
    <p:extLst>
      <p:ext uri="{BB962C8B-B14F-4D97-AF65-F5344CB8AC3E}">
        <p14:creationId xmlns:p14="http://schemas.microsoft.com/office/powerpoint/2010/main" val="396299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Block</a:t>
            </a:r>
          </a:p>
          <a:p>
            <a:r>
              <a:rPr lang="en-US" dirty="0"/>
              <a:t>Parameters and Arguments</a:t>
            </a:r>
          </a:p>
          <a:p>
            <a:r>
              <a:rPr lang="en-US" dirty="0"/>
              <a:t>Namespaces</a:t>
            </a:r>
          </a:p>
          <a:p>
            <a:r>
              <a:rPr lang="en-US" dirty="0"/>
              <a:t>Module and Importing</a:t>
            </a:r>
          </a:p>
        </p:txBody>
      </p:sp>
    </p:spTree>
    <p:extLst>
      <p:ext uri="{BB962C8B-B14F-4D97-AF65-F5344CB8AC3E}">
        <p14:creationId xmlns:p14="http://schemas.microsoft.com/office/powerpoint/2010/main" val="382020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File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opening and reading</a:t>
            </a:r>
          </a:p>
          <a:p>
            <a:r>
              <a:rPr lang="en-US" dirty="0"/>
              <a:t>File writing and appending</a:t>
            </a:r>
          </a:p>
          <a:p>
            <a:r>
              <a:rPr lang="en-US" dirty="0"/>
              <a:t>File Closing</a:t>
            </a:r>
          </a:p>
          <a:p>
            <a:r>
              <a:rPr lang="en-US" dirty="0"/>
              <a:t>The with method</a:t>
            </a:r>
          </a:p>
        </p:txBody>
      </p:sp>
    </p:spTree>
    <p:extLst>
      <p:ext uri="{BB962C8B-B14F-4D97-AF65-F5344CB8AC3E}">
        <p14:creationId xmlns:p14="http://schemas.microsoft.com/office/powerpoint/2010/main" val="406670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 match method</a:t>
            </a:r>
          </a:p>
          <a:p>
            <a:r>
              <a:rPr lang="en-US" dirty="0"/>
              <a:t>The RE search method</a:t>
            </a:r>
          </a:p>
          <a:p>
            <a:r>
              <a:rPr lang="en-US" dirty="0"/>
              <a:t>The RE </a:t>
            </a:r>
            <a:r>
              <a:rPr lang="en-US" dirty="0" err="1"/>
              <a:t>findall</a:t>
            </a:r>
            <a:r>
              <a:rPr lang="en-US" dirty="0"/>
              <a:t> method</a:t>
            </a:r>
          </a:p>
          <a:p>
            <a:r>
              <a:rPr lang="en-US" dirty="0"/>
              <a:t>The RE sub method</a:t>
            </a:r>
          </a:p>
        </p:txBody>
      </p:sp>
    </p:spTree>
    <p:extLst>
      <p:ext uri="{BB962C8B-B14F-4D97-AF65-F5344CB8AC3E}">
        <p14:creationId xmlns:p14="http://schemas.microsoft.com/office/powerpoint/2010/main" val="3547271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Object-Oriented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classes</a:t>
            </a:r>
          </a:p>
          <a:p>
            <a:r>
              <a:rPr lang="en-US" dirty="0"/>
              <a:t>Instantiation</a:t>
            </a:r>
          </a:p>
          <a:p>
            <a:r>
              <a:rPr lang="en-US" dirty="0"/>
              <a:t>Constructor</a:t>
            </a:r>
          </a:p>
          <a:p>
            <a:r>
              <a:rPr lang="en-US" dirty="0"/>
              <a:t>Constructor chain</a:t>
            </a:r>
          </a:p>
          <a:p>
            <a:r>
              <a:rPr lang="en-US" dirty="0"/>
              <a:t>Inheritance and Multiple Inheritance</a:t>
            </a:r>
          </a:p>
          <a:p>
            <a:r>
              <a:rPr lang="en-US" dirty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11949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Advanced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List, Set, Dictionary comprehensions</a:t>
            </a:r>
          </a:p>
          <a:p>
            <a:r>
              <a:rPr lang="en-US" dirty="0"/>
              <a:t>Lambda Functions</a:t>
            </a:r>
          </a:p>
          <a:p>
            <a:r>
              <a:rPr lang="en-US" dirty="0"/>
              <a:t>Map, Filter, Reduce</a:t>
            </a:r>
          </a:p>
          <a:p>
            <a:r>
              <a:rPr lang="en-US" dirty="0"/>
              <a:t>Multithreading</a:t>
            </a:r>
          </a:p>
          <a:p>
            <a:r>
              <a:rPr lang="en-US" dirty="0"/>
              <a:t>Iterators</a:t>
            </a:r>
          </a:p>
          <a:p>
            <a:r>
              <a:rPr lang="en-US" dirty="0"/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1055774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and MySQL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MySQL/MS-SQL Server</a:t>
            </a:r>
          </a:p>
          <a:p>
            <a:r>
              <a:rPr lang="en-US" dirty="0"/>
              <a:t>Create test database</a:t>
            </a:r>
          </a:p>
          <a:p>
            <a:r>
              <a:rPr lang="en-US" dirty="0"/>
              <a:t>DQL and DML</a:t>
            </a:r>
          </a:p>
        </p:txBody>
      </p:sp>
    </p:spTree>
    <p:extLst>
      <p:ext uri="{BB962C8B-B14F-4D97-AF65-F5344CB8AC3E}">
        <p14:creationId xmlns:p14="http://schemas.microsoft.com/office/powerpoint/2010/main" val="2003412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295A-23D2-4DC3-A851-1029E600A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Advanced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2A7D2-3C63-495E-940C-1EADAB117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https://py350.azurewebsites.net/</a:t>
            </a:r>
          </a:p>
        </p:txBody>
      </p:sp>
    </p:spTree>
    <p:extLst>
      <p:ext uri="{BB962C8B-B14F-4D97-AF65-F5344CB8AC3E}">
        <p14:creationId xmlns:p14="http://schemas.microsoft.com/office/powerpoint/2010/main" val="344888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Lunch Break:</a:t>
            </a:r>
          </a:p>
          <a:p>
            <a:pPr lvl="1"/>
            <a:r>
              <a:rPr lang="en-US" dirty="0"/>
              <a:t>Monday-Thursday: </a:t>
            </a:r>
            <a:r>
              <a:rPr lang="en-US" i="1" dirty="0"/>
              <a:t>12:30pm~1:30am</a:t>
            </a:r>
          </a:p>
          <a:p>
            <a:pPr lvl="1"/>
            <a:r>
              <a:rPr lang="en-US" dirty="0"/>
              <a:t>Friday: </a:t>
            </a:r>
            <a:r>
              <a:rPr lang="en-US" i="1" dirty="0"/>
              <a:t>12:30pm~2:30pm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</a:t>
            </a:r>
            <a:r>
              <a:rPr lang="en-US" i="1"/>
              <a:t>~3:45pm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A792-5E32-4E1F-953C-09496C26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D29E1-21C4-4E87-9292-8F2AFF1F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Essential: </a:t>
            </a:r>
            <a:r>
              <a:rPr lang="en-US" dirty="0">
                <a:hlinkClick r:id="rId2"/>
              </a:rPr>
              <a:t>https://PythonCourses.azurewebsites.net/PY101</a:t>
            </a:r>
            <a:endParaRPr lang="en-US" dirty="0"/>
          </a:p>
          <a:p>
            <a:r>
              <a:rPr lang="en-US" dirty="0"/>
              <a:t>Advanced: </a:t>
            </a:r>
            <a:r>
              <a:rPr lang="en-US" dirty="0">
                <a:hlinkClick r:id="rId3"/>
              </a:rPr>
              <a:t>https://PythonCourses.azurewebsites.net/PY350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137CDB0-D837-42B9-8DDE-2DB0DB2152AB}"/>
              </a:ext>
            </a:extLst>
          </p:cNvPr>
          <p:cNvSpPr/>
          <p:nvPr/>
        </p:nvSpPr>
        <p:spPr>
          <a:xfrm>
            <a:off x="6734755" y="3429000"/>
            <a:ext cx="4071068" cy="3345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Advanced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93F3A06-F266-4FF5-9522-96995C045B4A}"/>
              </a:ext>
            </a:extLst>
          </p:cNvPr>
          <p:cNvSpPr/>
          <p:nvPr/>
        </p:nvSpPr>
        <p:spPr>
          <a:xfrm>
            <a:off x="7267492" y="2878372"/>
            <a:ext cx="3005594" cy="189241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6749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Necessary Software</a:t>
            </a:r>
          </a:p>
          <a:p>
            <a:pPr lvl="1"/>
            <a:r>
              <a:rPr lang="en-US" dirty="0"/>
              <a:t>Interpreter</a:t>
            </a:r>
          </a:p>
          <a:p>
            <a:pPr lvl="1"/>
            <a:r>
              <a:rPr lang="en-US" dirty="0"/>
              <a:t>IDE</a:t>
            </a:r>
          </a:p>
          <a:p>
            <a:r>
              <a:rPr lang="en-US" dirty="0"/>
              <a:t>Python Scripts</a:t>
            </a:r>
          </a:p>
          <a:p>
            <a:r>
              <a:rPr lang="en-US" dirty="0"/>
              <a:t>Python Argument Passing</a:t>
            </a:r>
          </a:p>
          <a:p>
            <a:r>
              <a:rPr lang="en-US" dirty="0"/>
              <a:t>User Input</a:t>
            </a:r>
          </a:p>
          <a:p>
            <a:r>
              <a:rPr lang="en-US" dirty="0"/>
              <a:t>Getting Help</a:t>
            </a:r>
          </a:p>
        </p:txBody>
      </p:sp>
    </p:spTree>
    <p:extLst>
      <p:ext uri="{BB962C8B-B14F-4D97-AF65-F5344CB8AC3E}">
        <p14:creationId xmlns:p14="http://schemas.microsoft.com/office/powerpoint/2010/main" val="254944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Variables</a:t>
            </a:r>
          </a:p>
          <a:p>
            <a:r>
              <a:rPr lang="en-US" dirty="0"/>
              <a:t>Python Keywords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Immutable</a:t>
            </a:r>
          </a:p>
          <a:p>
            <a:r>
              <a:rPr lang="en-US" dirty="0"/>
              <a:t>Numbers and Math operations</a:t>
            </a:r>
          </a:p>
          <a:p>
            <a:r>
              <a:rPr lang="en-US" dirty="0"/>
              <a:t>Boolean and 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59236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  <a:p>
            <a:pPr lvl="1"/>
            <a:r>
              <a:rPr lang="en-US" dirty="0"/>
              <a:t>Declaring Strings</a:t>
            </a:r>
          </a:p>
          <a:p>
            <a:pPr lvl="1"/>
            <a:r>
              <a:rPr lang="en-US" dirty="0"/>
              <a:t>Multiline Strings</a:t>
            </a:r>
          </a:p>
          <a:p>
            <a:pPr lvl="1"/>
            <a:r>
              <a:rPr lang="en-US" dirty="0"/>
              <a:t>String Methods</a:t>
            </a:r>
          </a:p>
          <a:p>
            <a:pPr lvl="1"/>
            <a:r>
              <a:rPr lang="en-US" dirty="0"/>
              <a:t>String operations and formatting</a:t>
            </a:r>
          </a:p>
          <a:p>
            <a:pPr lvl="1"/>
            <a:r>
              <a:rPr lang="en-US" dirty="0"/>
              <a:t>String Slices</a:t>
            </a:r>
          </a:p>
          <a:p>
            <a:pPr lvl="1"/>
            <a:r>
              <a:rPr lang="en-US" dirty="0"/>
              <a:t>Split String</a:t>
            </a:r>
          </a:p>
        </p:txBody>
      </p:sp>
    </p:spTree>
    <p:extLst>
      <p:ext uri="{BB962C8B-B14F-4D97-AF65-F5344CB8AC3E}">
        <p14:creationId xmlns:p14="http://schemas.microsoft.com/office/powerpoint/2010/main" val="323957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List Methods</a:t>
            </a:r>
          </a:p>
          <a:p>
            <a:pPr lvl="1"/>
            <a:r>
              <a:rPr lang="en-US" dirty="0"/>
              <a:t>List Slices</a:t>
            </a:r>
          </a:p>
          <a:p>
            <a:r>
              <a:rPr lang="en-US" dirty="0"/>
              <a:t>Tuples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Tuple Methods</a:t>
            </a:r>
          </a:p>
        </p:txBody>
      </p:sp>
    </p:spTree>
    <p:extLst>
      <p:ext uri="{BB962C8B-B14F-4D97-AF65-F5344CB8AC3E}">
        <p14:creationId xmlns:p14="http://schemas.microsoft.com/office/powerpoint/2010/main" val="23007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Set Methods</a:t>
            </a:r>
          </a:p>
          <a:p>
            <a:r>
              <a:rPr lang="en-US" dirty="0"/>
              <a:t>Dictionary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Dictionary Methods</a:t>
            </a:r>
          </a:p>
          <a:p>
            <a:endParaRPr lang="en-US" dirty="0"/>
          </a:p>
          <a:p>
            <a:r>
              <a:rPr lang="en-US" dirty="0"/>
              <a:t>Converting between Data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5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325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Advanced Python Programming</vt:lpstr>
      <vt:lpstr>Class Schedule</vt:lpstr>
      <vt:lpstr>Your Instructor</vt:lpstr>
      <vt:lpstr>Coverage</vt:lpstr>
      <vt:lpstr>Getting Started with Python</vt:lpstr>
      <vt:lpstr>Python Data Types</vt:lpstr>
      <vt:lpstr>Python Data Types (Cont…)</vt:lpstr>
      <vt:lpstr>Python Data Types (Cont…)</vt:lpstr>
      <vt:lpstr>Python Data Types (Cont…)</vt:lpstr>
      <vt:lpstr>Python Control Flow</vt:lpstr>
      <vt:lpstr>Exception Handling</vt:lpstr>
      <vt:lpstr>Python Functions</vt:lpstr>
      <vt:lpstr>Python Basic File Operations</vt:lpstr>
      <vt:lpstr>Python Regular Expressions</vt:lpstr>
      <vt:lpstr>Python Object-Oriented Programming</vt:lpstr>
      <vt:lpstr>More Advanced Topics</vt:lpstr>
      <vt:lpstr>Python and MySQL (Optional)</vt:lpstr>
      <vt:lpstr>Other Advanced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Staff05</cp:lastModifiedBy>
  <cp:revision>41</cp:revision>
  <dcterms:created xsi:type="dcterms:W3CDTF">2016-07-25T18:28:04Z</dcterms:created>
  <dcterms:modified xsi:type="dcterms:W3CDTF">2023-06-18T15:58:59Z</dcterms:modified>
</cp:coreProperties>
</file>